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matic SC" panose="020B0604020202020204" charset="-79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00100" y="2100750"/>
            <a:ext cx="5143800" cy="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r>
              <a:rPr lang="es" sz="5900" dirty="0">
                <a:latin typeface="Amatic SC"/>
                <a:ea typeface="Amatic SC"/>
                <a:cs typeface="Amatic SC"/>
                <a:sym typeface="Amatic SC"/>
              </a:rPr>
              <a:t>COMPETENCIA DIGITAL</a:t>
            </a:r>
            <a:endParaRPr sz="59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62975" y="853050"/>
            <a:ext cx="2452200" cy="15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tx1"/>
                </a:solidFill>
                <a:highlight>
                  <a:srgbClr val="93C47D"/>
                </a:highlight>
              </a:rPr>
              <a:t>5 ÁREAS DEL DIGCOM</a:t>
            </a:r>
            <a:endParaRPr sz="1600" b="1" dirty="0">
              <a:solidFill>
                <a:schemeClr val="tx1"/>
              </a:solidFill>
              <a:highlight>
                <a:srgbClr val="93C47D"/>
              </a:highlight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259250" y="1158750"/>
            <a:ext cx="27837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highlight>
                  <a:srgbClr val="93C47D"/>
                </a:highlight>
              </a:rPr>
              <a:t>3 VÍAS PARA FORMAR AL PROFESORADO</a:t>
            </a:r>
            <a:endParaRPr sz="1500" b="1">
              <a:highlight>
                <a:srgbClr val="93C47D"/>
              </a:highlight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19700" y="3259625"/>
            <a:ext cx="17970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highlight>
                  <a:srgbClr val="93C47D"/>
                </a:highlight>
              </a:rPr>
              <a:t>NIVELES DE CONCRECIÓN</a:t>
            </a:r>
            <a:endParaRPr sz="1500" b="1">
              <a:highlight>
                <a:srgbClr val="93C47D"/>
              </a:highlight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114150" y="3011725"/>
            <a:ext cx="17970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highlight>
                  <a:srgbClr val="93C47D"/>
                </a:highlight>
              </a:rPr>
              <a:t>NORMATIVA</a:t>
            </a:r>
            <a:endParaRPr sz="1500" b="1">
              <a:highlight>
                <a:srgbClr val="93C47D"/>
              </a:highlight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B6F9FAB-F819-446B-8373-BCEB82CE1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83456" y="1549762"/>
            <a:ext cx="344510" cy="344510"/>
          </a:xfrm>
          <a:prstGeom prst="rect">
            <a:avLst/>
          </a:prstGeom>
        </p:spPr>
      </p:pic>
      <p:pic>
        <p:nvPicPr>
          <p:cNvPr id="5" name="AUD-20201001-WA0012 esteee">
            <a:hlinkClick r:id="" action="ppaction://media"/>
            <a:extLst>
              <a:ext uri="{FF2B5EF4-FFF2-40B4-BE49-F238E27FC236}">
                <a16:creationId xmlns:a16="http://schemas.microsoft.com/office/drawing/2014/main" id="{B32DDF9A-82EB-4F63-A520-B4EB2D2D6D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3976" y="2865068"/>
            <a:ext cx="355363" cy="355363"/>
          </a:xfrm>
          <a:prstGeom prst="rect">
            <a:avLst/>
          </a:prstGeom>
        </p:spPr>
      </p:pic>
      <p:pic>
        <p:nvPicPr>
          <p:cNvPr id="6" name="AUD-20201001-WA0022 thiss">
            <a:hlinkClick r:id="" action="ppaction://media"/>
            <a:extLst>
              <a:ext uri="{FF2B5EF4-FFF2-40B4-BE49-F238E27FC236}">
                <a16:creationId xmlns:a16="http://schemas.microsoft.com/office/drawing/2014/main" id="{C6EF89EA-6508-42A8-98AB-EDDDB900D0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176" y="1335614"/>
            <a:ext cx="414866" cy="4148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4C62D6-0A07-4FF4-B23B-0EB27993D1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5383" y="1300489"/>
            <a:ext cx="663415" cy="5196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BFE74D-F110-406A-97DC-5ED3AB6BA5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45338" y="2743054"/>
            <a:ext cx="659342" cy="5165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200F87-F303-4FF8-85F4-E680A6A8E9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5754" y="1498583"/>
            <a:ext cx="570373" cy="4468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062FE12-1412-4F4C-ACA3-CBE5723566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657" y="3839216"/>
            <a:ext cx="608498" cy="4767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AD49AEE-5B30-4BA9-9779-84E64B3B53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10302" y="3439375"/>
            <a:ext cx="608499" cy="476737"/>
          </a:xfrm>
          <a:prstGeom prst="rect">
            <a:avLst/>
          </a:prstGeom>
        </p:spPr>
      </p:pic>
      <p:pic>
        <p:nvPicPr>
          <p:cNvPr id="17" name="AUD-20201001-WA0033 lolo">
            <a:hlinkClick r:id="" action="ppaction://media"/>
            <a:extLst>
              <a:ext uri="{FF2B5EF4-FFF2-40B4-BE49-F238E27FC236}">
                <a16:creationId xmlns:a16="http://schemas.microsoft.com/office/drawing/2014/main" id="{5DD31F37-4DFF-44EA-B115-9246D4A1AD4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85155" y="3867025"/>
            <a:ext cx="355364" cy="355364"/>
          </a:xfrm>
          <a:prstGeom prst="rect">
            <a:avLst/>
          </a:prstGeom>
        </p:spPr>
      </p:pic>
      <p:pic>
        <p:nvPicPr>
          <p:cNvPr id="2" name="Nueva grabación 1">
            <a:hlinkClick r:id="" action="ppaction://media"/>
            <a:extLst>
              <a:ext uri="{FF2B5EF4-FFF2-40B4-BE49-F238E27FC236}">
                <a16:creationId xmlns:a16="http://schemas.microsoft.com/office/drawing/2014/main" id="{6BC336D5-33AB-4784-9072-482210C58D8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67989" y="3467985"/>
            <a:ext cx="378138" cy="37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7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</Words>
  <Application>Microsoft Office PowerPoint</Application>
  <PresentationFormat>Presentación en pantalla (16:9)</PresentationFormat>
  <Paragraphs>5</Paragraphs>
  <Slides>1</Slides>
  <Notes>1</Notes>
  <HiddenSlides>0</HiddenSlides>
  <MMClips>5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Amatic SC</vt:lpstr>
      <vt:lpstr>Simple Light</vt:lpstr>
      <vt:lpstr> COMPETENCIA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 DIGITAL</dc:title>
  <dc:creator>Mirian</dc:creator>
  <cp:lastModifiedBy>Miriam Pacheco</cp:lastModifiedBy>
  <cp:revision>6</cp:revision>
  <dcterms:modified xsi:type="dcterms:W3CDTF">2020-10-04T11:30:22Z</dcterms:modified>
</cp:coreProperties>
</file>